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2"/>
  </p:notesMasterIdLst>
  <p:sldIdLst>
    <p:sldId id="564" r:id="rId2"/>
    <p:sldId id="558" r:id="rId3"/>
    <p:sldId id="566" r:id="rId4"/>
    <p:sldId id="575" r:id="rId5"/>
    <p:sldId id="576" r:id="rId6"/>
    <p:sldId id="583" r:id="rId7"/>
    <p:sldId id="577" r:id="rId8"/>
    <p:sldId id="578" r:id="rId9"/>
    <p:sldId id="579" r:id="rId10"/>
    <p:sldId id="580" r:id="rId11"/>
    <p:sldId id="581" r:id="rId12"/>
    <p:sldId id="582" r:id="rId13"/>
    <p:sldId id="568" r:id="rId14"/>
    <p:sldId id="567" r:id="rId15"/>
    <p:sldId id="584" r:id="rId16"/>
    <p:sldId id="585" r:id="rId17"/>
    <p:sldId id="586" r:id="rId18"/>
    <p:sldId id="587" r:id="rId19"/>
    <p:sldId id="565" r:id="rId20"/>
    <p:sldId id="560" r:id="rId21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8" autoAdjust="0"/>
    <p:restoredTop sz="87580" autoAdjust="0"/>
  </p:normalViewPr>
  <p:slideViewPr>
    <p:cSldViewPr snapToGrid="0">
      <p:cViewPr varScale="1">
        <p:scale>
          <a:sx n="93" d="100"/>
          <a:sy n="93" d="100"/>
        </p:scale>
        <p:origin x="176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06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82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22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34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and Conclusions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Evaluation and </a:t>
            </a:r>
            <a:r>
              <a:rPr lang="da-DK" sz="2800" b="1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53796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Tell me the percentages and why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Show me graphs with explanations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Was your hypothesis correct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Provide any other interesting trends and observations from your analysis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Other things to consider?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4052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dirty="0"/>
              <a:t>Effect of various additives on </a:t>
            </a:r>
            <a:r>
              <a:rPr lang="en-US" dirty="0" err="1"/>
              <a:t>frac</a:t>
            </a:r>
            <a:r>
              <a:rPr lang="en-US" dirty="0"/>
              <a:t> size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F0B2AC-648A-5645-95C8-B834B5070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9" y="1318035"/>
            <a:ext cx="7813964" cy="50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90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4052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dirty="0"/>
              <a:t>Plot of residuals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A7B43-E8AF-AC4D-A900-E54819E9B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1" y="1303267"/>
            <a:ext cx="7674452" cy="50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67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4052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dirty="0"/>
              <a:t>Residuals vs. leverage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FB03E-74A2-AD46-BF7D-62993CD5F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1" y="1337528"/>
            <a:ext cx="7813964" cy="504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56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4052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dirty="0"/>
              <a:t>Logistic regression model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B8517-0876-DB4F-94BD-B3E72017C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0" y="1579415"/>
            <a:ext cx="8611985" cy="35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21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34803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Insights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Recommendations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Improvements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  If so, how?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geographical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Source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65175" y="1556260"/>
            <a:ext cx="4131986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Driftwood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fracfocus.org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A16B1-E61F-4815-A757-6419B1568447}"/>
              </a:ext>
            </a:extLst>
          </p:cNvPr>
          <p:cNvSpPr/>
          <p:nvPr/>
        </p:nvSpPr>
        <p:spPr>
          <a:xfrm>
            <a:off x="532221" y="111139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E6C7-DA7F-4D44-B8E2-51745236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91" y="1475234"/>
            <a:ext cx="4484078" cy="46250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E055E-E882-8C44-BD95-2954A9EBECF2}"/>
              </a:ext>
            </a:extLst>
          </p:cNvPr>
          <p:cNvCxnSpPr>
            <a:cxnSpLocks/>
          </p:cNvCxnSpPr>
          <p:nvPr/>
        </p:nvCxnSpPr>
        <p:spPr>
          <a:xfrm>
            <a:off x="2879124" y="4188941"/>
            <a:ext cx="2928552" cy="71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806BB0-3168-9246-964B-F272822C5E2E}"/>
              </a:ext>
            </a:extLst>
          </p:cNvPr>
          <p:cNvSpPr txBox="1"/>
          <p:nvPr/>
        </p:nvSpPr>
        <p:spPr>
          <a:xfrm>
            <a:off x="2301850" y="3980796"/>
            <a:ext cx="5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20FA-0FD1-8244-ACDD-D0A6049CF105}"/>
              </a:ext>
            </a:extLst>
          </p:cNvPr>
          <p:cNvSpPr txBox="1"/>
          <p:nvPr/>
        </p:nvSpPr>
        <p:spPr>
          <a:xfrm>
            <a:off x="-36818" y="3980796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1,454ft x 5 = ~7300ft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B8B5C-AEA8-3342-A07D-7E45D551206F}"/>
              </a:ext>
            </a:extLst>
          </p:cNvPr>
          <p:cNvSpPr txBox="1"/>
          <p:nvPr/>
        </p:nvSpPr>
        <p:spPr>
          <a:xfrm>
            <a:off x="295920" y="4503958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76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Sources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3" y="1342147"/>
            <a:ext cx="7872713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– in-house dataset with key attributes of areas of interest including geological and operator information.  Seven parameters used in the study.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Enriching data – data from a national registry with information about chemicals used in the fracturing process.  19 of 24 parameters used in the study.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tells us who is doing what, enriching data tells us what they are doing it with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244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7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378</Words>
  <Application>Microsoft Macintosh PowerPoint</Application>
  <PresentationFormat>On-screen Show (4:3)</PresentationFormat>
  <Paragraphs>202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2018-08-07T16:18:55Z</dcterms:modified>
</cp:coreProperties>
</file>